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be634e58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2be634e58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be634e58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be634e58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2be634e58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2be634e58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be634e58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be634e58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be634e58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be634e58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be634e58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2be634e58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be634e58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2be634e58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be634e58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2be634e58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be634e58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2be634e58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be634e58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2be634e58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be634e5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be634e5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be634e58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2be634e58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be634e58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2be634e58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be634e58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2be634e58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be634e58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2be634e58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be634e584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2be634e584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2be634e584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2be634e58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be634e584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be634e58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2be634e58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2be634e58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2be634e58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2be634e58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be634e58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2be634e5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be634e58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2be634e58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be634e58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be634e58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be634e58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be634e58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be634e58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be634e58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be634e58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be634e58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68933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/>
              <a:t>ABC’s of Nature</a:t>
            </a:r>
            <a:endParaRPr b="1" sz="7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By: Sherri the Outdoor Adventurer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1038825" y="1065250"/>
            <a:ext cx="14013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I</a:t>
            </a:r>
            <a:endParaRPr b="1" sz="9600"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226125" y="3049100"/>
            <a:ext cx="3026700" cy="11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Insect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800" y="453400"/>
            <a:ext cx="6040550" cy="402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2145650" y="434350"/>
            <a:ext cx="13479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J</a:t>
            </a:r>
            <a:endParaRPr sz="9600"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1851525" y="2624150"/>
            <a:ext cx="18078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Jay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050" y="98925"/>
            <a:ext cx="387095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878450" y="573350"/>
            <a:ext cx="15084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K</a:t>
            </a:r>
            <a:endParaRPr sz="9600"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707350" y="2870075"/>
            <a:ext cx="22356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Koi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550" y="376950"/>
            <a:ext cx="5874452" cy="391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1338250" y="670650"/>
            <a:ext cx="12624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L</a:t>
            </a:r>
            <a:endParaRPr b="1" sz="9600"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66275" y="2763150"/>
            <a:ext cx="33258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Lily pad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147" y="558750"/>
            <a:ext cx="5695677" cy="379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5305500" y="562625"/>
            <a:ext cx="16581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M</a:t>
            </a:r>
            <a:endParaRPr b="1" sz="9600"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4214800" y="2795225"/>
            <a:ext cx="42138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Mushroom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1691150" y="1161475"/>
            <a:ext cx="18612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N</a:t>
            </a:r>
            <a:endParaRPr b="1" sz="9600"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1081625" y="3361975"/>
            <a:ext cx="36792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Nettles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728725" y="808600"/>
            <a:ext cx="17007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O</a:t>
            </a:r>
            <a:endParaRPr sz="9600"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97275" y="2859400"/>
            <a:ext cx="19041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Owl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9100" y="515975"/>
            <a:ext cx="6414900" cy="4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1905025" y="109732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P</a:t>
            </a:r>
            <a:endParaRPr b="1" sz="9600"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3597250"/>
            <a:ext cx="52509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Pitcher Plant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894" y="270025"/>
            <a:ext cx="3655108" cy="4873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1541425" y="82997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</a:t>
            </a:r>
            <a:endParaRPr sz="9600"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55600" y="3212275"/>
            <a:ext cx="5047500" cy="13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Quaking Aspen</a:t>
            </a:r>
            <a:endParaRPr b="1" sz="4800">
              <a:solidFill>
                <a:schemeClr val="dk1"/>
              </a:solidFill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1487975" y="82997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R</a:t>
            </a:r>
            <a:endParaRPr b="1" sz="9600"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942600" y="2816625"/>
            <a:ext cx="3198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Rocks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275" y="98925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4294967295" type="title"/>
          </p:nvPr>
        </p:nvSpPr>
        <p:spPr>
          <a:xfrm>
            <a:off x="1541975" y="2505675"/>
            <a:ext cx="12510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076" y="783300"/>
            <a:ext cx="5152476" cy="34341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8775" y="1052225"/>
            <a:ext cx="3496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Arachnid</a:t>
            </a:r>
            <a:endParaRPr b="1"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1135100" y="1353950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S</a:t>
            </a:r>
            <a:endParaRPr b="1" sz="9600"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226150" y="4121225"/>
            <a:ext cx="3198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Squirrel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063" y="0"/>
            <a:ext cx="6181839" cy="412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2022625" y="2391200"/>
            <a:ext cx="14442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</a:t>
            </a:r>
            <a:endParaRPr sz="9600"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1681000" y="1105700"/>
            <a:ext cx="25023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Trail</a:t>
            </a:r>
            <a:r>
              <a:rPr lang="en" sz="4800"/>
              <a:t> </a:t>
            </a:r>
            <a:endParaRPr sz="4800"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U</a:t>
            </a:r>
            <a:endParaRPr sz="9600"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3597250"/>
            <a:ext cx="49731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Undergrowth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350" y="6685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1766000" y="61612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V</a:t>
            </a:r>
            <a:endParaRPr sz="9600"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889125" y="2934275"/>
            <a:ext cx="4374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Vulture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1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974700" y="125772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W</a:t>
            </a:r>
            <a:endParaRPr b="1" sz="9600"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4089150"/>
            <a:ext cx="3198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Woods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00" y="0"/>
            <a:ext cx="6482001" cy="432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1252725" y="1054550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X</a:t>
            </a:r>
            <a:endParaRPr sz="9600"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889150" y="3190900"/>
            <a:ext cx="3198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Xylem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375" y="445025"/>
            <a:ext cx="4177175" cy="42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1348950" y="1172175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Y</a:t>
            </a:r>
            <a:endParaRPr sz="9600"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0" y="2998425"/>
            <a:ext cx="38817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Yellowjacket</a:t>
            </a:r>
            <a:endParaRPr b="1" sz="4800">
              <a:solidFill>
                <a:schemeClr val="dk1"/>
              </a:solidFill>
            </a:endParaRPr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100" y="812700"/>
            <a:ext cx="5195902" cy="384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1049525" y="1075950"/>
            <a:ext cx="18720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Z</a:t>
            </a:r>
            <a:endParaRPr sz="9600"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632525" y="2944950"/>
            <a:ext cx="27060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Zinnia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350" y="526675"/>
            <a:ext cx="5329500" cy="3539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755300" y="838350"/>
            <a:ext cx="4240200" cy="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300"/>
              <a:t>Big Bluestem</a:t>
            </a:r>
            <a:endParaRPr b="1" sz="5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 flipH="1" rot="10800000">
            <a:off x="-468375" y="988075"/>
            <a:ext cx="74700" cy="1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450" y="153975"/>
            <a:ext cx="3294975" cy="494247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2142950" y="2314025"/>
            <a:ext cx="1464900" cy="16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chemeClr val="dk1"/>
                </a:solidFill>
              </a:rPr>
              <a:t>B</a:t>
            </a:r>
            <a:endParaRPr b="1" sz="9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2370100" y="916650"/>
            <a:ext cx="12786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C</a:t>
            </a:r>
            <a:endParaRPr b="1" sz="9600"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1894275" y="2902150"/>
            <a:ext cx="2844900" cy="14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Cave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1338250" y="916650"/>
            <a:ext cx="13371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D</a:t>
            </a:r>
            <a:endParaRPr sz="9600"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55600" y="2688300"/>
            <a:ext cx="3667800" cy="13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Dragonfly</a:t>
            </a:r>
            <a:endParaRPr sz="6000">
              <a:solidFill>
                <a:schemeClr val="dk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248" y="680275"/>
            <a:ext cx="5175777" cy="344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750150" y="584025"/>
            <a:ext cx="1615200" cy="16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E</a:t>
            </a:r>
            <a:endParaRPr sz="9600"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2485125"/>
            <a:ext cx="2492100" cy="14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Eagle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725" y="445025"/>
            <a:ext cx="6115123" cy="40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5808625" y="797900"/>
            <a:ext cx="1411500" cy="19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F</a:t>
            </a:r>
            <a:endParaRPr b="1" sz="9600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5003700" y="2966350"/>
            <a:ext cx="3711000" cy="13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Flower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2183025" y="969025"/>
            <a:ext cx="23211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</a:t>
            </a:r>
            <a:endParaRPr sz="9600"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205325" y="3158825"/>
            <a:ext cx="5368200" cy="14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Great Blue </a:t>
            </a:r>
            <a:r>
              <a:rPr b="1" lang="en" sz="4800">
                <a:solidFill>
                  <a:schemeClr val="dk1"/>
                </a:solidFill>
              </a:rPr>
              <a:t>Heron</a:t>
            </a:r>
            <a:endParaRPr b="1" sz="4800">
              <a:solidFill>
                <a:schemeClr val="dk1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425" y="56150"/>
            <a:ext cx="32250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2268625" y="605425"/>
            <a:ext cx="1476300" cy="19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H</a:t>
            </a:r>
            <a:endParaRPr b="1" sz="9600"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1963825" y="2720375"/>
            <a:ext cx="2235600" cy="15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6000">
                <a:solidFill>
                  <a:schemeClr val="dk1"/>
                </a:solidFill>
              </a:rPr>
              <a:t>Hole</a:t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950" y="49463"/>
            <a:ext cx="3363050" cy="50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